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3"/>
  </p:notesMasterIdLst>
  <p:sldIdLst>
    <p:sldId id="256" r:id="rId2"/>
    <p:sldId id="321" r:id="rId3"/>
    <p:sldId id="322" r:id="rId4"/>
    <p:sldId id="329" r:id="rId5"/>
    <p:sldId id="330" r:id="rId6"/>
    <p:sldId id="298" r:id="rId7"/>
    <p:sldId id="307" r:id="rId8"/>
    <p:sldId id="312" r:id="rId9"/>
    <p:sldId id="331" r:id="rId10"/>
    <p:sldId id="332" r:id="rId11"/>
    <p:sldId id="335" r:id="rId12"/>
    <p:sldId id="333" r:id="rId13"/>
    <p:sldId id="336" r:id="rId14"/>
    <p:sldId id="334" r:id="rId15"/>
    <p:sldId id="315" r:id="rId16"/>
    <p:sldId id="338" r:id="rId17"/>
    <p:sldId id="339" r:id="rId18"/>
    <p:sldId id="340" r:id="rId19"/>
    <p:sldId id="341" r:id="rId20"/>
    <p:sldId id="343" r:id="rId21"/>
    <p:sldId id="344" r:id="rId22"/>
    <p:sldId id="342" r:id="rId23"/>
    <p:sldId id="349" r:id="rId24"/>
    <p:sldId id="345" r:id="rId25"/>
    <p:sldId id="348" r:id="rId26"/>
    <p:sldId id="346" r:id="rId27"/>
    <p:sldId id="347" r:id="rId28"/>
    <p:sldId id="350" r:id="rId29"/>
    <p:sldId id="351" r:id="rId30"/>
    <p:sldId id="352" r:id="rId31"/>
    <p:sldId id="301" r:id="rId32"/>
  </p:sldIdLst>
  <p:sldSz cx="12192000" cy="6858000"/>
  <p:notesSz cx="6858000" cy="9144000"/>
  <p:embeddedFontLst>
    <p:embeddedFont>
      <p:font typeface="210 앱굴림 B" panose="02020603020101020101" pitchFamily="18" charset="-127"/>
      <p:regular r:id="rId34"/>
    </p:embeddedFont>
    <p:embeddedFont>
      <p:font typeface="210 앱굴림 L" panose="02020603020101020101" pitchFamily="18" charset="-127"/>
      <p:regular r:id="rId35"/>
    </p:embeddedFont>
    <p:embeddedFont>
      <p:font typeface="210 앱굴림 R" panose="02020603020101020101" pitchFamily="18" charset="-127"/>
      <p:regular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619213-416A-445F-BB45-16E11FFBB617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4FB26-B00D-4946-9805-867EDA0EA8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88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525F1-9D83-4D08-93BA-F73A92335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9887F6-A1DC-4A53-85CD-3C94E3C2B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B5E6E-1678-4FAE-9927-796D932E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56D53-830A-4A71-A823-3C6EAE14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80D06-F6F1-4D46-B801-31B4563E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8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C1794-F0D1-4F12-BCE9-8A4575A97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91A77B-85F5-4399-A1DC-BA23835C2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6F8F03-139F-4B0F-83DB-6A3295B4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B48B0-2D2C-43C7-8D37-A1FCD428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A60B6-4173-4464-B431-F8BB8512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99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DF444E-D790-4C0E-A0E5-50B8615F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6B1407-767B-48FC-A579-F38BC1409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C0F1-73B2-4441-A6F1-42CB774E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C6C65E-BECB-4379-9AFD-3D04D7E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11A75-5864-416C-91B9-8DE36774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95A62-C0F1-4FFA-9D05-90FF0FEF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1F661-45F2-4F22-816C-04EA95B6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B598E-8134-4271-B156-43BD6417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20C48-D2D7-48E3-9489-E51A1331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4FDD9-97BB-48D6-B6BF-04A52255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4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8FD29-A0EC-4E8C-AB17-C158E270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E446A-ADFE-4F02-8A39-EBE96F54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15AB5-F947-4A78-968F-53F4E10F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E4A51-877F-44F7-BC51-3716C903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DC21B1-45F5-4143-95B1-4E63E24F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F5481-D741-4946-A46B-F550815D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BFFDE-DC4D-40EF-B6E6-1F4BB52A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CCE12E-4C82-4D90-8B18-769C427BA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8CAC2-4849-4D8D-9137-26120273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EF7D0-EC52-4DC8-A4F7-0AB190926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D81CF-1FE9-4076-B70C-62BA69AE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0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7B4B3-B453-4968-8413-90883304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7FA76-11C7-4DC5-86F7-9FCCF3F4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75ABA-C5FD-4D81-8F5E-38EF6AAB9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4F176A-83D8-4CB7-872B-C537F1A20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BC912B-A985-4524-AF74-B14205CF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500B3E-113B-4AC2-A3F0-A7876A94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49BCC-2187-4286-B494-AC39F98B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701AAA-694F-4547-9A78-D1463152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58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7D8D-DD84-448D-AE72-76FE61B39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5548DE-C663-49AF-85C9-76D5A79F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8E5C4-A669-4E77-9401-F9CDDC71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D8CA2E-A6EF-4786-A150-0B96CD40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116E19-2F49-4487-A484-F297DEBF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42409-3D04-438E-86E7-1F300D5B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DF2E37-DD13-4407-BF31-8F7FF0C0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AE5C9-E2E6-4214-ACDC-A8612950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0C6D5-04A8-4CC1-BB91-F2B7AF7D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7B9E83-F4F1-4413-A795-195C2A39B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E1A7C-39E5-42BA-B0BA-DAC560C3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62B1C-9C4E-4AB8-819C-2C53B7DF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61736-AB01-49C0-84C6-F7B9A27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A520-BCC3-4A7A-B556-4F14D6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B5A08-3C5E-44F6-8237-2B6193729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0E7F4-BF90-4C1E-BD23-D61FB7A5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ADED3-B327-441E-A419-C31BCD9E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CAFCB6-A0EE-4CFD-8091-9B4C4DD4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8E8F9-5253-4BC3-A0DE-85B32B6A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BF7116-980E-45AD-9158-9B6ECFF7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B2832F-E394-47A1-976D-AEE0D13E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1872-F12E-47E1-85A8-35567743C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55498-1C7F-4A76-866B-F60186AF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FDABF-DD3C-4175-828F-97107B9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99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418" y="492442"/>
            <a:ext cx="11573164" cy="1397462"/>
          </a:xfrm>
          <a:effectLst>
            <a:outerShdw blurRad="190500" dist="317500" dir="5400000" sx="90000" sy="-19000" rotWithShape="0">
              <a:prstClr val="black">
                <a:alpha val="20000"/>
              </a:prstClr>
            </a:outerShdw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ko-KR" altLang="en-US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새싹교실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8885382" y="528834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 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2019/05/07  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BE2917A-22B1-4F26-816B-E9A5BFD40A80}"/>
              </a:ext>
            </a:extLst>
          </p:cNvPr>
          <p:cNvSpPr txBox="1">
            <a:spLocks/>
          </p:cNvSpPr>
          <p:nvPr/>
        </p:nvSpPr>
        <p:spPr>
          <a:xfrm>
            <a:off x="309418" y="2484582"/>
            <a:ext cx="11573164" cy="2227811"/>
          </a:xfrm>
          <a:prstGeom prst="rect">
            <a:avLst/>
          </a:prstGeom>
          <a:effectLst>
            <a:outerShdw blurRad="190500" dist="3175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400" dirty="0">
                <a:solidFill>
                  <a:schemeClr val="accent2">
                    <a:lumMod val="50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Week4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복습</a:t>
            </a:r>
            <a:endParaRPr lang="en-US" altLang="ko-KR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C Language (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함수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&amp;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포인터 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Intro)</a:t>
            </a:r>
            <a:endParaRPr lang="ko-KR" altLang="en-US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37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960582" y="1376218"/>
            <a:ext cx="10812318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_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함수이름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명령어들 작성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용어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함수를 사용한다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==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호출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(call)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한다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318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674255" y="1376218"/>
            <a:ext cx="11098645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_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==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어떤 값을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return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하냐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void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float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double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char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…</a:t>
            </a:r>
          </a:p>
        </p:txBody>
      </p:sp>
    </p:spTree>
    <p:extLst>
      <p:ext uri="{BB962C8B-B14F-4D97-AF65-F5344CB8AC3E}">
        <p14:creationId xmlns:p14="http://schemas.microsoft.com/office/powerpoint/2010/main" val="244866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419100" y="1376218"/>
            <a:ext cx="113538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void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main(){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print_hello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(); //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print_hello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호출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void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print_hello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(“hello\n”);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85091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65125"/>
            <a:ext cx="11550073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 (return)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960582" y="1376218"/>
            <a:ext cx="10812318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_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함수이름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명령어들 작성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return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16757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65125"/>
            <a:ext cx="11817927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 (return)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419100" y="1376218"/>
            <a:ext cx="11353800" cy="54032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void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main(){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//add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호출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d”,add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(1,2));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add(int a, int b){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return a + b;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5865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연습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1. Int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형인 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반환하는 함수를 만들어보자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sz="3200" dirty="0">
              <a:solidFill>
                <a:srgbClr val="C00000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2. 1,2,3,4,5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평균을 구하는 함수를 만들어보자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052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변수는 어디에 생길까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어딘가에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생긴다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어디에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번째에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5920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 연산자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&amp;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주소를 출력해보자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p”,&amp;a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주소를 출력한다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2027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 연산자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&amp;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주소를 출력해보자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서식지정자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%p (pointer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약자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p”,&amp;a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주소를 출력한다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//16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진수로 출력해도 가능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x”,&amp;a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주소를 출력한다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1363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주소를 저장하는 변수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==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변수는 자료형 뒤에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사용해서 선언한다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변수를 줄여서 포인터라고도 부른다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Asterisk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라고 부른다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7090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1027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참고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다양한 포인터 선언 방법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 똑같은 의미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마음에 드는 방법 쓰면 됨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 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 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11951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참고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5200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포인터의 크기는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32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비트인지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64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비트인지에 따라 달라진다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다른 자료형의 포인터 변수라도 크기는 모두 동일하다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확인해보자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(“%d %d %d”,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(int*),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(char*),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(double*));</a:t>
            </a:r>
          </a:p>
        </p:txBody>
      </p:sp>
    </p:spTree>
    <p:extLst>
      <p:ext uri="{BB962C8B-B14F-4D97-AF65-F5344CB8AC3E}">
        <p14:creationId xmlns:p14="http://schemas.microsoft.com/office/powerpoint/2010/main" val="15467115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아무 변수의 주소를 포인터에 저장해보자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//pointer to 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//pointer to float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float b;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float*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&amp;b;</a:t>
            </a:r>
          </a:p>
        </p:txBody>
      </p:sp>
    </p:spTree>
    <p:extLst>
      <p:ext uri="{BB962C8B-B14F-4D97-AF65-F5344CB8AC3E}">
        <p14:creationId xmlns:p14="http://schemas.microsoft.com/office/powerpoint/2010/main" val="42946206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포인터가 아무 주소도 안 가리키고 싶다면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널 포인터를 할당하면 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int* Ptr1 = NULL;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float* Ptr2 = NULL;</a:t>
            </a:r>
          </a:p>
        </p:txBody>
      </p:sp>
    </p:spTree>
    <p:extLst>
      <p:ext uri="{BB962C8B-B14F-4D97-AF65-F5344CB8AC3E}">
        <p14:creationId xmlns:p14="http://schemas.microsoft.com/office/powerpoint/2010/main" val="191899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Dereference(*)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연산자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(*):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주소로 이동해서 값 가져오기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*a = 11;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d”,a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5501378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Dereference(*)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 to 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en-US" altLang="ko-KR" strike="sngStrike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 to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*a = 11;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d”,a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64336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*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정리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사용법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가지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곱하기 연산자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		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연산자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	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1381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정리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포인터는 메모리의 주소를 저장하기 위해 사용한다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742950" indent="-742950">
              <a:buAutoNum type="arabicPeriod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앞에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사용하여 포인터가 가리키는 값에 접근할 수 있다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.(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742950" indent="-742950">
              <a:buAutoNum type="arabicPeriod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742950" indent="-742950">
              <a:buAutoNum type="arabicPeriod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1328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포인터 실습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main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있는 두 변수의 값을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swap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해주는 함수를 만들어 보자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742950" indent="-742950">
              <a:buAutoNum type="arabicPeriod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10564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학교 전체 성적의 평균을 구하고 싶다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p1,p2,p3,p4, ………………………, p100, ………………………, p200, …;</a:t>
            </a:r>
          </a:p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ㅂㄷㅂㄷ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이럴 때 배열을 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1939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1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지역 변수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전역 변수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35565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배열이름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크기에는 무조건 상수가 들어가야한다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Or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배열이름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 = {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Or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배열이름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[] = {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경우 알아서 크기를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채워줌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48901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Next Week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1" y="1690687"/>
            <a:ext cx="11298037" cy="29899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더블 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포인터와 배열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동적 메모리 할당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Const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97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4311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2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2550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3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4"/>
            <a:ext cx="10515600" cy="41079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전처리기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 #include &lt;header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파일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&gt;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#define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상수명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주로 대문자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 …</a:t>
            </a:r>
          </a:p>
        </p:txBody>
      </p:sp>
    </p:spTree>
    <p:extLst>
      <p:ext uri="{BB962C8B-B14F-4D97-AF65-F5344CB8AC3E}">
        <p14:creationId xmlns:p14="http://schemas.microsoft.com/office/powerpoint/2010/main" val="3936623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 Programming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357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할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810327"/>
            <a:ext cx="10515600" cy="42487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Function Intro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How to use function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Pointer Intro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How to use Pointer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Dereference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Array Intro</a:t>
            </a:r>
          </a:p>
        </p:txBody>
      </p:sp>
    </p:spTree>
    <p:extLst>
      <p:ext uri="{BB962C8B-B14F-4D97-AF65-F5344CB8AC3E}">
        <p14:creationId xmlns:p14="http://schemas.microsoft.com/office/powerpoint/2010/main" val="1242786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프로그래밍을 계속 하다 보면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반복되는 코드들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계속 하는 실수들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다른 사람의 코드를 이해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98185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419100" y="1376218"/>
            <a:ext cx="113538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쓰면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한 번만 작성해 놓으면 나중에 다시 쓸 수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Ex)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(),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scanf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괄호가 들어가는 것들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\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조금 더 직관적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9808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646</Words>
  <Application>Microsoft Office PowerPoint</Application>
  <PresentationFormat>와이드스크린</PresentationFormat>
  <Paragraphs>176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210 앱굴림 R</vt:lpstr>
      <vt:lpstr>210 앱굴림 B</vt:lpstr>
      <vt:lpstr>Arial</vt:lpstr>
      <vt:lpstr>210 앱굴림 L</vt:lpstr>
      <vt:lpstr>맑은 고딕</vt:lpstr>
      <vt:lpstr>Office 테마</vt:lpstr>
      <vt:lpstr>새싹교실</vt:lpstr>
      <vt:lpstr>Review</vt:lpstr>
      <vt:lpstr>Review 1</vt:lpstr>
      <vt:lpstr>Review 2</vt:lpstr>
      <vt:lpstr>Review 3</vt:lpstr>
      <vt:lpstr>C Programming</vt:lpstr>
      <vt:lpstr>오늘 할 것</vt:lpstr>
      <vt:lpstr>Function Intro</vt:lpstr>
      <vt:lpstr>Function Intro</vt:lpstr>
      <vt:lpstr>How to use Function </vt:lpstr>
      <vt:lpstr>How to use Function </vt:lpstr>
      <vt:lpstr>How to use Function </vt:lpstr>
      <vt:lpstr>How to use Function (return) </vt:lpstr>
      <vt:lpstr>How to use Function (return) </vt:lpstr>
      <vt:lpstr>연습</vt:lpstr>
      <vt:lpstr>Pointer Intro</vt:lpstr>
      <vt:lpstr>Pointer Intro</vt:lpstr>
      <vt:lpstr>Pointer Intro</vt:lpstr>
      <vt:lpstr>Pointer Intro</vt:lpstr>
      <vt:lpstr>How to use Pointer 참고</vt:lpstr>
      <vt:lpstr>How to use Pointer 참고</vt:lpstr>
      <vt:lpstr>How to use Pointer</vt:lpstr>
      <vt:lpstr>How to use Pointer</vt:lpstr>
      <vt:lpstr>Dereference(*)</vt:lpstr>
      <vt:lpstr>Dereference(*)</vt:lpstr>
      <vt:lpstr>* 정리</vt:lpstr>
      <vt:lpstr>pointer 정리</vt:lpstr>
      <vt:lpstr>포인터 실습</vt:lpstr>
      <vt:lpstr>Array Intro</vt:lpstr>
      <vt:lpstr>Array Intro</vt:lpstr>
      <vt:lpstr>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주형 고</dc:creator>
  <cp:lastModifiedBy>주형 고</cp:lastModifiedBy>
  <cp:revision>1205</cp:revision>
  <dcterms:created xsi:type="dcterms:W3CDTF">2019-03-22T01:10:12Z</dcterms:created>
  <dcterms:modified xsi:type="dcterms:W3CDTF">2019-05-07T11:24:52Z</dcterms:modified>
</cp:coreProperties>
</file>

<file path=docProps/thumbnail.jpeg>
</file>